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52" d="100"/>
          <a:sy n="152" d="100"/>
        </p:scale>
        <p:origin x="444" y="13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01.03.2021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01.03.2021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145861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56" y="881543"/>
            <a:ext cx="2414297" cy="181072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8456" y="307311"/>
            <a:ext cx="63988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01" y="2750288"/>
            <a:ext cx="2372883" cy="17796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328" y="877551"/>
            <a:ext cx="2414206" cy="18068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328" y="2749397"/>
            <a:ext cx="2377837" cy="17796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6" r="4352"/>
          <a:stretch/>
        </p:blipFill>
        <p:spPr>
          <a:xfrm>
            <a:off x="6106325" y="885794"/>
            <a:ext cx="2405822" cy="179863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4" r="7910"/>
          <a:stretch/>
        </p:blipFill>
        <p:spPr>
          <a:xfrm>
            <a:off x="6106325" y="2759819"/>
            <a:ext cx="2378309" cy="173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381" y="34686"/>
            <a:ext cx="2067638" cy="9020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21" y="988245"/>
            <a:ext cx="7499175" cy="304775"/>
          </a:xfrm>
        </p:spPr>
        <p:txBody>
          <a:bodyPr>
            <a:noAutofit/>
          </a:bodyPr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Музыкально-литературный вечер</a:t>
            </a:r>
            <a:r>
              <a:rPr lang="ru-RU" sz="1400" dirty="0" smtClean="0">
                <a:solidFill>
                  <a:srgbClr val="FF0000"/>
                </a:solidFill>
              </a:rPr>
              <a:t>,  </a:t>
            </a:r>
            <a:br>
              <a:rPr lang="ru-RU" sz="1400" dirty="0" smtClean="0">
                <a:solidFill>
                  <a:srgbClr val="FF0000"/>
                </a:solidFill>
              </a:rPr>
            </a:br>
            <a:r>
              <a:rPr lang="ru-RU" sz="1400" dirty="0" smtClean="0">
                <a:solidFill>
                  <a:srgbClr val="FF0000"/>
                </a:solidFill>
              </a:rPr>
              <a:t>посвященный </a:t>
            </a:r>
            <a:r>
              <a:rPr lang="ru-RU" sz="1400" dirty="0">
                <a:solidFill>
                  <a:srgbClr val="FF0000"/>
                </a:solidFill>
              </a:rPr>
              <a:t>творчеству Мусы </a:t>
            </a:r>
            <a:r>
              <a:rPr lang="ru-RU" sz="1400" dirty="0" err="1">
                <a:solidFill>
                  <a:srgbClr val="FF0000"/>
                </a:solidFill>
              </a:rPr>
              <a:t>Джалиля</a:t>
            </a:r>
            <a:r>
              <a:rPr lang="ru-RU" sz="1400" dirty="0">
                <a:solidFill>
                  <a:srgbClr val="FF0000"/>
                </a:solidFill>
              </a:rPr>
              <a:t> </a:t>
            </a:r>
            <a:r>
              <a:rPr lang="ru-RU" sz="1400" dirty="0" smtClean="0">
                <a:solidFill>
                  <a:srgbClr val="FF0000"/>
                </a:solidFill>
              </a:rPr>
              <a:t/>
            </a:r>
            <a:br>
              <a:rPr lang="ru-RU" sz="1400" dirty="0" smtClean="0">
                <a:solidFill>
                  <a:srgbClr val="FF0000"/>
                </a:solidFill>
              </a:rPr>
            </a:br>
            <a:r>
              <a:rPr lang="ru-RU" sz="1400" dirty="0" smtClean="0">
                <a:solidFill>
                  <a:srgbClr val="FF0000"/>
                </a:solidFill>
              </a:rPr>
              <a:t>«</a:t>
            </a:r>
            <a:r>
              <a:rPr lang="tt-RU" sz="1400" dirty="0">
                <a:solidFill>
                  <a:srgbClr val="FF0000"/>
                </a:solidFill>
              </a:rPr>
              <a:t>Муса Джалиль в наших </a:t>
            </a:r>
            <a:r>
              <a:rPr lang="tt-RU" sz="1400" dirty="0" smtClean="0">
                <a:solidFill>
                  <a:srgbClr val="FF0000"/>
                </a:solidFill>
              </a:rPr>
              <a:t>сердцах</a:t>
            </a:r>
            <a:r>
              <a:rPr lang="ru-RU" sz="1400" dirty="0" smtClean="0">
                <a:solidFill>
                  <a:srgbClr val="FF0000"/>
                </a:solidFill>
              </a:rPr>
              <a:t>»</a:t>
            </a:r>
            <a:endParaRPr lang="ru-RU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63515" y="159640"/>
            <a:ext cx="648072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5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</a:t>
            </a:r>
            <a:r>
              <a:rPr lang="ru-RU" sz="5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endParaRPr lang="ru-RU" sz="5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15579" y="1811126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005854" y="2251395"/>
            <a:ext cx="33285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400" b="1" i="1" dirty="0"/>
              <a:t>Знакомство детей старших и подготовительных групп с жизнью и творчеством М. Джалиля, чтение стихов, просмотр </a:t>
            </a:r>
            <a:r>
              <a:rPr lang="tt-RU" sz="1400" b="1" i="1" dirty="0" smtClean="0"/>
              <a:t>мультфильма  </a:t>
            </a:r>
            <a:r>
              <a:rPr lang="tt-RU" sz="1400" b="1" i="1" dirty="0"/>
              <a:t> “Красная ромашка</a:t>
            </a:r>
            <a:r>
              <a:rPr lang="tt-RU" sz="1400" b="1" i="1" dirty="0" smtClean="0"/>
              <a:t>”, сцены </a:t>
            </a:r>
            <a:r>
              <a:rPr lang="tt-RU" sz="1400" b="1" i="1" smtClean="0"/>
              <a:t>из </a:t>
            </a:r>
            <a:r>
              <a:rPr lang="tt-RU" sz="1400" b="1" i="1" smtClean="0"/>
              <a:t>произведений</a:t>
            </a:r>
            <a:r>
              <a:rPr lang="tt-RU" sz="1400" b="1" i="1" dirty="0" smtClean="0"/>
              <a:t>, танцы.</a:t>
            </a:r>
            <a:endParaRPr lang="ru-RU" sz="1400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7292888" y="1822232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21" y="1377233"/>
            <a:ext cx="2123994" cy="1592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450" y="1513182"/>
            <a:ext cx="2646391" cy="1488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30" y="3352022"/>
            <a:ext cx="2319614" cy="1739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657" y="3219822"/>
            <a:ext cx="2472220" cy="1854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3084</TotalTime>
  <Words>50</Words>
  <Application>Microsoft Office PowerPoint</Application>
  <PresentationFormat>Экран (16:9)</PresentationFormat>
  <Paragraphs>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2_Тема Office</vt:lpstr>
      <vt:lpstr>ФОТОРЕПОРТАЖ МАДОУ «Детский сад №332 комбинированного вида» Советского района г.Казани</vt:lpstr>
      <vt:lpstr>Музыкально-литературный вечер,   посвященный творчеству Мусы Джалиля  «Муса Джалиль в наших сердцах»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412</cp:revision>
  <cp:lastPrinted>2021-02-04T07:26:50Z</cp:lastPrinted>
  <dcterms:created xsi:type="dcterms:W3CDTF">2015-10-13T08:15:21Z</dcterms:created>
  <dcterms:modified xsi:type="dcterms:W3CDTF">2021-03-01T09:35:29Z</dcterms:modified>
</cp:coreProperties>
</file>